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293" autoAdjust="0"/>
  </p:normalViewPr>
  <p:slideViewPr>
    <p:cSldViewPr snapToGrid="0">
      <p:cViewPr varScale="1">
        <p:scale>
          <a:sx n="66" d="100"/>
          <a:sy n="66" d="100"/>
        </p:scale>
        <p:origin x="67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2" y="37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75" d="100"/>
          <a:sy n="75" d="100"/>
        </p:scale>
        <p:origin x="-1590" y="43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5950A-3A5E-499F-9C0C-6D5D7C5664EA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13E86-C287-4BE4-AE51-8EA1B3706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41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13E86-C287-4BE4-AE51-8EA1B3706A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60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Issue in case- UFS</a:t>
            </a: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 is hiring a new sales representative for two main purposes:</a:t>
            </a:r>
          </a:p>
          <a:p>
            <a:pPr marL="171450" indent="-171450">
              <a:lnSpc>
                <a:spcPct val="100000"/>
              </a:lnSpc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Call on new customers</a:t>
            </a:r>
          </a:p>
          <a:p>
            <a:pPr marL="171450" indent="-171450">
              <a:lnSpc>
                <a:spcPct val="100000"/>
              </a:lnSpc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Develop better relationships with the current customers.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13E86-C287-4BE4-AE51-8EA1B3706A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25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Facts of the case</a:t>
            </a: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 are the objectives of the news sales representative. These are: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Lead UFS to expansion by increasing profits.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Take advantage of add-on sales opportunities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Contact and develop relationships with customers.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13E86-C287-4BE4-AE51-8EA1B3706A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97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compensation design will motivate</a:t>
            </a: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 the employees and incentivize them to perform better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It will affect them in the ways detailed above, that is, retaining their jobs, increasing their producti9vity and performance as well as having the opportunity of prospective recruitment. 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13E86-C287-4BE4-AE51-8EA1B3706A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1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 best alternative would be hiring a professional sales representative.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Even though this comes with added costs,</a:t>
            </a: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 it will also see the company make profits and in the end leading to the expansion of the company.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13E86-C287-4BE4-AE51-8EA1B3706A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89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 best recommendation for UFS would be to hire a new sales representative.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GB" baseline="0" dirty="0" smtClean="0">
                <a:latin typeface="Times New Roman" pitchFamily="18" charset="0"/>
                <a:cs typeface="Times New Roman" pitchFamily="18" charset="0"/>
              </a:rPr>
              <a:t>This will see the company increase its sales and profits and in the end leading to the UFS expanding significantly.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13E86-C287-4BE4-AE51-8EA1B3706A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64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5B2253F-7581-40CB-8D2F-7EF8D1AC7C2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CC456743-A2FF-4BB7-9A89-5F2B66611703}" type="datetimeFigureOut">
              <a:rPr lang="en-US" smtClean="0"/>
              <a:t>2/7/2019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1154402"/>
            <a:ext cx="9144000" cy="3865562"/>
          </a:xfrm>
        </p:spPr>
        <p:txBody>
          <a:bodyPr>
            <a:normAutofit/>
          </a:bodyPr>
          <a:lstStyle/>
          <a:p>
            <a:endParaRPr lang="en-US" sz="3200" dirty="0"/>
          </a:p>
          <a:p>
            <a:pPr algn="ctr"/>
            <a:r>
              <a:rPr lang="en-US" sz="3200" dirty="0" smtClean="0">
                <a:cs typeface="Times New Roman" pitchFamily="18" charset="0"/>
              </a:rPr>
              <a:t>Case Review: A New Sales Representative</a:t>
            </a:r>
          </a:p>
          <a:p>
            <a:pPr algn="ctr"/>
            <a:r>
              <a:rPr lang="en-US" sz="3200" dirty="0" smtClean="0">
                <a:cs typeface="Times New Roman" pitchFamily="18" charset="0"/>
              </a:rPr>
              <a:t>Name</a:t>
            </a:r>
            <a:r>
              <a:rPr lang="en-US" sz="3200" dirty="0">
                <a:cs typeface="Times New Roman" pitchFamily="18" charset="0"/>
              </a:rPr>
              <a:t>:</a:t>
            </a:r>
          </a:p>
          <a:p>
            <a:pPr algn="ctr"/>
            <a:r>
              <a:rPr lang="en-US" sz="3200" dirty="0">
                <a:cs typeface="Times New Roman" pitchFamily="18" charset="0"/>
              </a:rPr>
              <a:t>Class:</a:t>
            </a:r>
          </a:p>
          <a:p>
            <a:pPr algn="ctr"/>
            <a:r>
              <a:rPr lang="en-US" sz="3200" dirty="0">
                <a:cs typeface="Times New Roman" pitchFamily="18" charset="0"/>
              </a:rPr>
              <a:t>Lecturer:</a:t>
            </a:r>
          </a:p>
          <a:p>
            <a:pPr algn="ctr"/>
            <a:r>
              <a:rPr lang="en-US" sz="3200" dirty="0">
                <a:cs typeface="Times New Roman" pitchFamily="18" charset="0"/>
              </a:rPr>
              <a:t>Date of submission: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4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1D642A-B053-43E5-A753-3A0EC0518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indent="0"/>
            <a:r>
              <a:rPr lang="en-GB" sz="3200" dirty="0"/>
              <a:t>Issue in </a:t>
            </a:r>
            <a:r>
              <a:rPr lang="en-GB" sz="3200" dirty="0" smtClean="0"/>
              <a:t>case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4815CED-6FD9-4288-B2D2-857D5A31D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issue in this case entails  what 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company  (United Fleet Service)is 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trying to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accomplish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by engaging a sales representative.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In this case the company wants to hire a new sales representative for two purposes;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first purpose is to call on new customers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second purpose is to develop better relationships with the company’s current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ustomers.</a:t>
            </a:r>
          </a:p>
        </p:txBody>
      </p:sp>
    </p:spTree>
    <p:extLst>
      <p:ext uri="{BB962C8B-B14F-4D97-AF65-F5344CB8AC3E}">
        <p14:creationId xmlns:p14="http://schemas.microsoft.com/office/powerpoint/2010/main" val="66363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BA8AF5-A08D-47FB-BEA6-50A1D8EE8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indent="0"/>
            <a:r>
              <a:rPr lang="en-GB" sz="3600" dirty="0" smtClean="0"/>
              <a:t>Facts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6C520F6-B949-45A0-89F4-D6B10C4AA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facts in this case entails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sales objectives of the new sales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representative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first  and main sale objective of the new sales representative is to lead the organization to expansion.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second objective is to take advantage of add-on sales opportunities by developing more significant relationships with customers.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final sales objective of the new sales representative is to contact and develop healthy and effective relationships with the potential customers  as well as new ones.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16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75745B2-9BE2-403C-8A46-C88C68E8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indent="0"/>
            <a:r>
              <a:rPr lang="en-GB" sz="3600" dirty="0"/>
              <a:t>Different </a:t>
            </a:r>
            <a:r>
              <a:rPr lang="en-GB" sz="3600" dirty="0" smtClean="0"/>
              <a:t>possibilities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670A323-67A3-4821-BE56-EAB809DA2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This slide details the role that the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compensation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design will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play in motivating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employees.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Compensation packages have for long been known to have a huge impact on the level of an employee’s engagement.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They provide employees with a sense of satisfaction from their jobs and gives them the morale to perform better and more so when compensation is directly related to job performance.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summary the compensation design will motivate the employees and effect them in one or more of the following ways; work productivity, retention, prospective recruitment and job satisfaction. </a:t>
            </a: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35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EFA262-DACF-49BE-A433-8B0583981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14300" indent="0"/>
            <a:r>
              <a:rPr lang="en-GB" sz="3200" dirty="0"/>
              <a:t>Costs / benefits of </a:t>
            </a:r>
            <a:r>
              <a:rPr lang="en-GB" sz="3200" dirty="0" smtClean="0"/>
              <a:t>alternatives considered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A0FB332-6EF7-4B83-ACAC-80E0C07ED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This slide details other alternatives that UFS can consider other than or beyond hiring a new sales representative.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To begin with, UFS must consider hiring a new sales representative comes with added costs since the employee will be a permanent and full time employee of the company.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company can therefore possibly consider hiring a part time sales representative, and as such reduce on the costs of having to hire a permanent one.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All in all, the best alternative would be to hire a professional sales representative, one who will deal with all the company’s sales. </a:t>
            </a:r>
          </a:p>
          <a:p>
            <a:pPr>
              <a:buFont typeface="Wingdings" pitchFamily="2" charset="2"/>
              <a:buChar char="Ø"/>
            </a:pP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744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160000" cy="1299411"/>
          </a:xfrm>
        </p:spPr>
        <p:txBody>
          <a:bodyPr/>
          <a:lstStyle/>
          <a:p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Recommendation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This slide entails the 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kind of sales incentive plan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 can recommend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for UFS and why I recommend such. 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As detailed earlier, the best sales incentive plan for UFS would be to seek the service of a professional sales  representative.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Since John can no longer perform all the sales leads all by himself considering that the company has is growing at a rapid rate, then he has to hire a new sales representative. </a:t>
            </a:r>
          </a:p>
          <a:p>
            <a:pP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Even though this comes with other costs, the advantages of hiring a new sales representative outweigh its disadvantages and in the end it will see the company expand significantly. </a:t>
            </a:r>
          </a:p>
        </p:txBody>
      </p:sp>
    </p:spTree>
    <p:extLst>
      <p:ext uri="{BB962C8B-B14F-4D97-AF65-F5344CB8AC3E}">
        <p14:creationId xmlns:p14="http://schemas.microsoft.com/office/powerpoint/2010/main" val="327239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672</Words>
  <Application>Microsoft Office PowerPoint</Application>
  <PresentationFormat>Widescreen</PresentationFormat>
  <Paragraphs>52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Cambria</vt:lpstr>
      <vt:lpstr>Times New Roman</vt:lpstr>
      <vt:lpstr>Wingdings</vt:lpstr>
      <vt:lpstr>Adjacency</vt:lpstr>
      <vt:lpstr>PowerPoint Presentation</vt:lpstr>
      <vt:lpstr>Issue in case</vt:lpstr>
      <vt:lpstr>Facts</vt:lpstr>
      <vt:lpstr>Different possibilities</vt:lpstr>
      <vt:lpstr>Costs / benefits of alternatives considered</vt:lpstr>
      <vt:lpstr>Recommendation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murema</cp:lastModifiedBy>
  <cp:revision>38</cp:revision>
  <dcterms:created xsi:type="dcterms:W3CDTF">2017-04-25T12:33:12Z</dcterms:created>
  <dcterms:modified xsi:type="dcterms:W3CDTF">2019-02-07T06:19:04Z</dcterms:modified>
</cp:coreProperties>
</file>